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86D208-3D38-4370-9872-8DC04603BFAE}" type="datetimeFigureOut">
              <a:rPr lang="en-CA" smtClean="0"/>
              <a:t>24/11/2011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EA48EB-B719-4E20-9855-20B03F76F65F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528780"/>
            <a:ext cx="4321128" cy="218767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International Year of Forests </a:t>
            </a:r>
            <a:br>
              <a:rPr lang="en-CA" dirty="0" smtClean="0"/>
            </a:br>
            <a:r>
              <a:rPr lang="en-CA" dirty="0" smtClean="0"/>
              <a:t>Art Competition 2011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05264"/>
            <a:ext cx="6400800" cy="1752600"/>
          </a:xfrm>
        </p:spPr>
        <p:txBody>
          <a:bodyPr>
            <a:normAutofit/>
          </a:bodyPr>
          <a:lstStyle/>
          <a:p>
            <a:r>
              <a:rPr lang="en-CA" sz="2400" dirty="0" smtClean="0"/>
              <a:t> High School Submissions</a:t>
            </a:r>
            <a:endParaRPr lang="en-CA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366952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Fundy Model Forest thanks all who entered pieces in this contest and are very pleased  to exhibit your entries here.  </a:t>
            </a:r>
          </a:p>
          <a:p>
            <a:endParaRPr lang="en-CA" sz="2800" dirty="0"/>
          </a:p>
          <a:p>
            <a:r>
              <a:rPr lang="en-CA" sz="2800" dirty="0" smtClean="0"/>
              <a:t>Many of you provided artist statements which illuminate the work for the viewer. These are included.</a:t>
            </a:r>
          </a:p>
          <a:p>
            <a:pPr marL="109728" indent="0">
              <a:buNone/>
            </a:pPr>
            <a:endParaRPr lang="en-CA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Thank-you!!!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120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78745"/>
            <a:ext cx="4050743" cy="57332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2272" y="1628800"/>
            <a:ext cx="375370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 smtClean="0">
                <a:solidFill>
                  <a:schemeClr val="accent1">
                    <a:lumMod val="75000"/>
                  </a:schemeClr>
                </a:solidFill>
              </a:rPr>
              <a:t>Deer in Forest</a:t>
            </a:r>
          </a:p>
          <a:p>
            <a:endParaRPr lang="en-CA" sz="2400" b="1" dirty="0" smtClean="0"/>
          </a:p>
          <a:p>
            <a:r>
              <a:rPr lang="en-CA" sz="2400" dirty="0" err="1" smtClean="0"/>
              <a:t>Heeyoung</a:t>
            </a:r>
            <a:r>
              <a:rPr lang="en-CA" sz="2400" dirty="0" smtClean="0"/>
              <a:t> Park</a:t>
            </a:r>
          </a:p>
          <a:p>
            <a:endParaRPr lang="en-CA" sz="2400" dirty="0" smtClean="0"/>
          </a:p>
          <a:p>
            <a:r>
              <a:rPr lang="en-CA" dirty="0" smtClean="0"/>
              <a:t>Grade 11</a:t>
            </a:r>
          </a:p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St. </a:t>
            </a:r>
            <a:r>
              <a:rPr lang="en-CA" dirty="0" err="1" smtClean="0"/>
              <a:t>Malachy’s</a:t>
            </a:r>
            <a:r>
              <a:rPr lang="en-CA" dirty="0" smtClean="0"/>
              <a:t> Memorial High School</a:t>
            </a:r>
          </a:p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Saint John, N.B&gt;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8782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56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International Year of Forests  Art Competition 2011</vt:lpstr>
      <vt:lpstr>Thank-you!!!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Year of Forests  Art Competition 2011</dc:title>
  <dc:creator>Barb</dc:creator>
  <cp:lastModifiedBy>Barb</cp:lastModifiedBy>
  <cp:revision>6</cp:revision>
  <dcterms:created xsi:type="dcterms:W3CDTF">2011-11-24T15:37:51Z</dcterms:created>
  <dcterms:modified xsi:type="dcterms:W3CDTF">2011-11-24T19:35:29Z</dcterms:modified>
</cp:coreProperties>
</file>